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41D908-424E-4690-B9F7-31B9366EC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02F9B52-44EA-4500-8A69-44EA4564F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6B9C01-4AF6-4B0F-BDF5-14309345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E3DDF7-F21E-43F2-9524-13F72D91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6E457F-6A98-45DD-A8A3-A02E2E1C5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42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587424-9C5D-45F3-92C9-BBD7DF45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F5F939F-3994-40D5-A99A-DCB0FB4AA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C97DE4-F6C9-4C5F-8337-FAF57327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8515B0-CB7A-40D9-98AA-70F4962DE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924EB9-C065-415D-8983-C978A730E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93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B022BC6-709F-4AA5-A6D0-A574F8995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9E8D76A-9BF4-4A72-910F-3AC04607B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D0C493C-C0BA-4BAA-8607-CF49DEF9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4E9148-50B2-46B3-BE04-3D16A325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A80574-CD9D-4CEA-B423-DE4F8486E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424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C0E749-EDD4-419D-BF14-D7D184BA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11B35F-90C7-43AC-A2AE-FABF36C33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0266CA-3606-45B9-A186-963332951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A36EBE-FE17-420E-8D87-6D6E21B3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2038EF-2DE9-4B11-9D01-D37AA50D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98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0DFC91-591B-4A1A-965A-69048CA7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9DA277-8E05-47AA-B35C-4DE10A404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D4B1F7-DF40-4ED7-B53D-93866631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2C8EC1-0BFC-4462-88E5-261A6AE1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8662DD-CDD5-4FA4-85E0-AEBCEEAA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984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ABABB5-4DCE-486F-91A2-30887B3C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9CDE4B-8FA5-4B9B-91C0-39AAEAB435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A97A6FF-C83A-4416-A662-1E2849E7E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C6D5E1-1477-4856-ACA2-080A833E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E792079-0130-43B6-9E9D-71DD83B7C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B78ADB6-99DC-4ACC-8918-9999E9044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21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0D21F6-8DEA-49BA-97E6-5291173E4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0CD4933-E6B3-4371-A99A-ACF13395D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BA0DCAB-3E59-402E-9E68-3BB767837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725060A-E5A6-4073-95B0-4643D9081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B0F98BE-C921-4B65-93DD-2A4ADC205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C24D913-3B2E-4366-BD92-4E88CE46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9ACD463-CA21-42C9-AE6B-068E6D7C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F18CB4B-B4E3-409A-928C-F03A1036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780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6F4719-5533-40D4-ADB3-F191290C8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5337E4-0DD4-4CF1-9F15-3D064FFC7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65E4488-671F-4704-9B56-08B1AAC3F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77ACB20-17C4-44E3-ADB8-30F21B3F8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07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093418E-065A-49C7-8A72-C7E6968D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7629E7A-A584-41B1-9983-4B785379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E79C9F3-9EAD-4E8F-8CDC-88D28C73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919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E9A6E0-5206-421D-A5D5-23EF3179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6CDAF-5B4C-49BE-A98F-A31CAE27F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9FBECE-6010-4795-9546-0158825C3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1E8AC53-1700-4AA1-A50B-5CF7C639E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ADD637-1378-4288-B620-85822061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D1B7A1-BE75-483B-BF3A-EE150C1D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652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495BF7-232B-4FD5-99F5-71931B008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80BEA7A-A281-40DF-AC74-7EF0CA6D20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7A0C9F9-EEB0-4160-88C1-244D3326D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890AA4-5A46-42A0-9833-177D54876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51FABF-E906-4390-A8A1-1F2628E5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A5FAF5-A88F-4AF9-918F-D705E8BB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81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8A0516-9B0D-4759-8623-11EE1109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3090EC6-C661-4D6E-896F-92F944A28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66EB2F-F454-4A10-983D-A85E79CE6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29C1C-290F-4FDF-9250-A53F9F6DAC1F}" type="datetimeFigureOut">
              <a:rPr lang="ko-KR" altLang="en-US" smtClean="0"/>
              <a:t>2022-01-23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7414C55-7EB5-4846-AB09-159C827CB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5295B1-E30B-41FB-9348-F982765DF3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7D3CE-BCB7-4019-B566-27038F763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95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B75A484-44FF-4BD8-8A9A-E49B5E6977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974" y="0"/>
            <a:ext cx="8902051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9BDB20-1FD0-4D6F-8235-868A7D3314D1}"/>
              </a:ext>
            </a:extLst>
          </p:cNvPr>
          <p:cNvSpPr txBox="1"/>
          <p:nvPr/>
        </p:nvSpPr>
        <p:spPr>
          <a:xfrm>
            <a:off x="3231472" y="2601157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chemeClr val="bg1"/>
                </a:solidFill>
              </a:rPr>
              <a:t>중소규모 사업장 중대재해 예방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62364C6-D023-4956-A7D6-6CFAAAF5FF99}"/>
              </a:ext>
            </a:extLst>
          </p:cNvPr>
          <p:cNvSpPr/>
          <p:nvPr/>
        </p:nvSpPr>
        <p:spPr>
          <a:xfrm>
            <a:off x="6010182" y="4785064"/>
            <a:ext cx="1074198" cy="4172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자료실</a:t>
            </a:r>
          </a:p>
        </p:txBody>
      </p:sp>
    </p:spTree>
    <p:extLst>
      <p:ext uri="{BB962C8B-B14F-4D97-AF65-F5344CB8AC3E}">
        <p14:creationId xmlns:p14="http://schemas.microsoft.com/office/powerpoint/2010/main" val="143474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34434A-0225-4BF0-AC08-0F39FF02570D}"/>
              </a:ext>
            </a:extLst>
          </p:cNvPr>
          <p:cNvSpPr txBox="1"/>
          <p:nvPr/>
        </p:nvSpPr>
        <p:spPr>
          <a:xfrm>
            <a:off x="541537" y="171388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/>
              <a:t>자료실</a:t>
            </a:r>
            <a:endParaRPr lang="en-US" altLang="ko-KR" sz="2400" b="1" dirty="0"/>
          </a:p>
          <a:p>
            <a:endParaRPr lang="ko-KR" altLang="en-US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D3857-CA95-4FC6-8C27-063ED7D5F36E}"/>
              </a:ext>
            </a:extLst>
          </p:cNvPr>
          <p:cNvSpPr txBox="1"/>
          <p:nvPr/>
        </p:nvSpPr>
        <p:spPr>
          <a:xfrm>
            <a:off x="1562469" y="1278385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산업안전보건법 및 관리계획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E1DBAC-4AB2-49F6-A70C-EB360BA2FB03}"/>
              </a:ext>
            </a:extLst>
          </p:cNvPr>
          <p:cNvSpPr txBox="1"/>
          <p:nvPr/>
        </p:nvSpPr>
        <p:spPr>
          <a:xfrm>
            <a:off x="1562469" y="1853643"/>
            <a:ext cx="3605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안전보건관계자 선임 및 업무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BBBF9-DD02-47DF-9EDD-C21FEE16B3B0}"/>
              </a:ext>
            </a:extLst>
          </p:cNvPr>
          <p:cNvSpPr txBox="1"/>
          <p:nvPr/>
        </p:nvSpPr>
        <p:spPr>
          <a:xfrm>
            <a:off x="1562469" y="2428901"/>
            <a:ext cx="197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안전보건교육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A93D54-7542-4535-A290-9B7F440F1475}"/>
              </a:ext>
            </a:extLst>
          </p:cNvPr>
          <p:cNvSpPr txBox="1"/>
          <p:nvPr/>
        </p:nvSpPr>
        <p:spPr>
          <a:xfrm>
            <a:off x="1562469" y="2988623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표지판 부착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2B06F2-F8EF-4683-81A3-8A57894B2247}"/>
              </a:ext>
            </a:extLst>
          </p:cNvPr>
          <p:cNvSpPr txBox="1"/>
          <p:nvPr/>
        </p:nvSpPr>
        <p:spPr>
          <a:xfrm>
            <a:off x="1562469" y="3563881"/>
            <a:ext cx="4475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안전인증</a:t>
            </a:r>
            <a:r>
              <a:rPr lang="en-US" altLang="ko-KR" dirty="0"/>
              <a:t>(</a:t>
            </a:r>
            <a:r>
              <a:rPr lang="ko-KR" altLang="en-US" dirty="0"/>
              <a:t>자율안전확인신고</a:t>
            </a:r>
            <a:r>
              <a:rPr lang="en-US" altLang="ko-KR" dirty="0"/>
              <a:t>),</a:t>
            </a:r>
            <a:r>
              <a:rPr lang="ko-KR" altLang="en-US" dirty="0"/>
              <a:t>안전검사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56AA2E-AB16-4896-BD4D-D7065ED66463}"/>
              </a:ext>
            </a:extLst>
          </p:cNvPr>
          <p:cNvSpPr txBox="1"/>
          <p:nvPr/>
        </p:nvSpPr>
        <p:spPr>
          <a:xfrm>
            <a:off x="1562469" y="4139139"/>
            <a:ext cx="151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건강진단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E591A8-01E7-4807-8742-B425BAF78F49}"/>
              </a:ext>
            </a:extLst>
          </p:cNvPr>
          <p:cNvSpPr txBox="1"/>
          <p:nvPr/>
        </p:nvSpPr>
        <p:spPr>
          <a:xfrm>
            <a:off x="1562469" y="4698861"/>
            <a:ext cx="197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작업환경측정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A1EFD0-6F0E-4F8F-843E-D2C433BC5574}"/>
              </a:ext>
            </a:extLst>
          </p:cNvPr>
          <p:cNvSpPr txBox="1"/>
          <p:nvPr/>
        </p:nvSpPr>
        <p:spPr>
          <a:xfrm>
            <a:off x="1562469" y="710239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</a:t>
            </a:r>
            <a:r>
              <a:rPr lang="ko-KR" altLang="en-US" dirty="0"/>
              <a:t>산업재해처리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CE5264-AEAA-4ABD-9124-63195756CE43}"/>
              </a:ext>
            </a:extLst>
          </p:cNvPr>
          <p:cNvSpPr txBox="1"/>
          <p:nvPr/>
        </p:nvSpPr>
        <p:spPr>
          <a:xfrm>
            <a:off x="1562469" y="5742022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>
                <a:solidFill>
                  <a:srgbClr val="0070C0"/>
                </a:solidFill>
              </a:rPr>
              <a:t>산업재해예방 정부지원사업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2776E1-C34B-40EC-B6E4-70703087105B}"/>
              </a:ext>
            </a:extLst>
          </p:cNvPr>
          <p:cNvSpPr txBox="1"/>
          <p:nvPr/>
        </p:nvSpPr>
        <p:spPr>
          <a:xfrm>
            <a:off x="1562469" y="6317280"/>
            <a:ext cx="217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>
                <a:solidFill>
                  <a:srgbClr val="FF0000"/>
                </a:solidFill>
              </a:rPr>
              <a:t>질의응답</a:t>
            </a:r>
            <a:r>
              <a:rPr lang="en-US" altLang="ko-KR" dirty="0">
                <a:solidFill>
                  <a:srgbClr val="FF0000"/>
                </a:solidFill>
              </a:rPr>
              <a:t>(Q&amp;A)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말풍선: 타원형 3">
            <a:extLst>
              <a:ext uri="{FF2B5EF4-FFF2-40B4-BE49-F238E27FC236}">
                <a16:creationId xmlns:a16="http://schemas.microsoft.com/office/drawing/2014/main" id="{10453365-DBA9-426C-A6DB-958544FD5A39}"/>
              </a:ext>
            </a:extLst>
          </p:cNvPr>
          <p:cNvSpPr/>
          <p:nvPr/>
        </p:nvSpPr>
        <p:spPr>
          <a:xfrm>
            <a:off x="7395099" y="1292634"/>
            <a:ext cx="3542190" cy="305956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신규자료 </a:t>
            </a:r>
            <a:r>
              <a:rPr lang="ko-KR" altLang="en-US" dirty="0" err="1"/>
              <a:t>등록시</a:t>
            </a:r>
            <a:r>
              <a:rPr lang="ko-KR" altLang="en-US" dirty="0"/>
              <a:t> </a:t>
            </a:r>
            <a:endParaRPr lang="en-US" altLang="ko-KR" dirty="0"/>
          </a:p>
          <a:p>
            <a:pPr algn="ctr"/>
            <a:r>
              <a:rPr lang="ko-KR" altLang="en-US" dirty="0"/>
              <a:t>제목 미리보기 기능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17467C-0F74-482D-AE3B-180424023C9F}"/>
              </a:ext>
            </a:extLst>
          </p:cNvPr>
          <p:cNvSpPr txBox="1"/>
          <p:nvPr/>
        </p:nvSpPr>
        <p:spPr>
          <a:xfrm>
            <a:off x="1575698" y="5210283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&gt;&gt; </a:t>
            </a:r>
            <a:r>
              <a:rPr lang="ko-KR" altLang="en-US" dirty="0"/>
              <a:t>기타 자료실</a:t>
            </a:r>
          </a:p>
        </p:txBody>
      </p:sp>
    </p:spTree>
    <p:extLst>
      <p:ext uri="{BB962C8B-B14F-4D97-AF65-F5344CB8AC3E}">
        <p14:creationId xmlns:p14="http://schemas.microsoft.com/office/powerpoint/2010/main" val="267165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34434A-0225-4BF0-AC08-0F39FF02570D}"/>
              </a:ext>
            </a:extLst>
          </p:cNvPr>
          <p:cNvSpPr txBox="1"/>
          <p:nvPr/>
        </p:nvSpPr>
        <p:spPr>
          <a:xfrm>
            <a:off x="541538" y="38445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/>
              <a:t>요청사항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A1EFD0-6F0E-4F8F-843E-D2C433BC5574}"/>
              </a:ext>
            </a:extLst>
          </p:cNvPr>
          <p:cNvSpPr txBox="1"/>
          <p:nvPr/>
        </p:nvSpPr>
        <p:spPr>
          <a:xfrm>
            <a:off x="1562470" y="923303"/>
            <a:ext cx="30203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홈페이지 휴대폰 사용가능</a:t>
            </a:r>
            <a:r>
              <a:rPr lang="en-US" altLang="ko-KR" dirty="0"/>
              <a:t>, </a:t>
            </a:r>
          </a:p>
          <a:p>
            <a:endParaRPr lang="en-US" altLang="ko-KR" dirty="0"/>
          </a:p>
          <a:p>
            <a:r>
              <a:rPr lang="ko-KR" altLang="en-US" dirty="0" err="1"/>
              <a:t>년회비</a:t>
            </a:r>
            <a:r>
              <a:rPr lang="ko-KR" altLang="en-US" dirty="0"/>
              <a:t> </a:t>
            </a:r>
            <a:r>
              <a:rPr lang="ko-KR" altLang="en-US" dirty="0" err="1"/>
              <a:t>가입기능삽입</a:t>
            </a:r>
            <a:r>
              <a:rPr lang="en-US" altLang="ko-KR" dirty="0"/>
              <a:t>, 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1A5AAF-AB74-4B60-9113-26F4EA526EC5}"/>
              </a:ext>
            </a:extLst>
          </p:cNvPr>
          <p:cNvSpPr txBox="1"/>
          <p:nvPr/>
        </p:nvSpPr>
        <p:spPr>
          <a:xfrm>
            <a:off x="1562470" y="2192810"/>
            <a:ext cx="4427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메인페이지</a:t>
            </a:r>
            <a:r>
              <a:rPr lang="ko-KR" altLang="en-US" dirty="0"/>
              <a:t> 질의응답 수정 </a:t>
            </a:r>
            <a:r>
              <a:rPr lang="en-US" altLang="ko-KR" dirty="0"/>
              <a:t>(</a:t>
            </a:r>
            <a:r>
              <a:rPr lang="ko-KR" altLang="en-US" dirty="0"/>
              <a:t>게시판 타입</a:t>
            </a:r>
            <a:r>
              <a:rPr lang="en-US" altLang="ko-KR" dirty="0"/>
              <a:t>)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54869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65</Words>
  <Application>Microsoft Office PowerPoint</Application>
  <PresentationFormat>와이드스크린</PresentationFormat>
  <Paragraphs>21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</dc:creator>
  <cp:lastModifiedBy>Win</cp:lastModifiedBy>
  <cp:revision>7</cp:revision>
  <dcterms:created xsi:type="dcterms:W3CDTF">2022-01-23T08:37:00Z</dcterms:created>
  <dcterms:modified xsi:type="dcterms:W3CDTF">2022-01-23T09:11:27Z</dcterms:modified>
</cp:coreProperties>
</file>